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323"/>
    <a:srgbClr val="CE4E00"/>
    <a:srgbClr val="F9CB00"/>
    <a:srgbClr val="AE8752"/>
    <a:srgbClr val="6A411C"/>
    <a:srgbClr val="5D9AC9"/>
    <a:srgbClr val="458121"/>
    <a:srgbClr val="F2E3BC"/>
    <a:srgbClr val="0D0F0C"/>
    <a:srgbClr val="CDC7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94660"/>
  </p:normalViewPr>
  <p:slideViewPr>
    <p:cSldViewPr snapToGrid="0">
      <p:cViewPr>
        <p:scale>
          <a:sx n="100" d="100"/>
          <a:sy n="100" d="100"/>
        </p:scale>
        <p:origin x="30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5E01-5FD7-46B4-B72F-1B3CD89A2B3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804DC-65DE-4B46-BBBA-8F869196E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110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33AB9-9229-47D8-8FF7-00509E2E3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BBBB82E-31F1-414B-88F8-7C1F79FEA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D42B58-9C78-4FB4-A8A2-47F873A7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7688F3-9733-4D30-87C0-2EB4F3425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5CDCE5-6C43-48CF-82C9-D466D1D5B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567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B4817-76B2-4B87-8DD2-B9EA8065B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D37EBC-30F4-417F-B7ED-AD7FA40C4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134EBA-F0EF-450E-AF2B-D875918E3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27BAFD-B453-47FD-84AA-AF662DCB8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49FCB0-AB8D-49F9-A737-380EB66A7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301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05F22FC-AB60-48CE-B603-E69CC4AB52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7A8DF8-3145-4431-9128-BF509750C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16048-BDE6-4A9F-8EA8-6037CCAEC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77354A-F6C1-410C-9801-119EEFF7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4A3303-5B35-42BD-B22C-0ABB97D9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62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3D9FF-8B7C-4186-BFD6-0AFD5EE1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1813D6-46E8-4398-B2CA-38A2385A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F8ED7-EC0B-416D-8F78-F45267526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5279F7-2E0F-4F2F-A5ED-A17FCA70F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F44202-4066-473E-BD52-47D6FF0C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450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E0C9C-CDC8-46BC-B68C-7AE8E1874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20277B-7B4B-424C-8858-85CE91609F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F62058-241F-433F-9918-1802F909C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EC7796-FDE6-46B7-AD23-D95E09721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4FDF4-0250-4335-A3D9-1EC01D80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185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A58A04-016E-40E9-BF7D-C1021B336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6EA41A-0EC1-4BF0-8C7E-2D80F82597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D1674E-D288-4A9C-B813-B70868528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D60A9B-F96C-45F5-8609-8180A3162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97BAAA-AC49-4078-9584-059FEC574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66BDCF-7710-4B6B-B41E-C4B0539D0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720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4428A-3CEC-4281-8AF7-3BC1207D4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04CDF6-3D03-4C25-8F43-41D932B57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0DDCF4-3F56-4172-A24D-04B7FC19B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EE1B09-0E27-4E0B-92ED-B08D3C64CE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661491-8878-47DC-96EF-8608F40705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970E2D4-E07C-4D91-B91C-CB6DF34A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07A8911-AF42-4841-B68E-5413783FE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3D1E64-829A-41AD-A379-338F4981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99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27B17-41A6-44E5-A731-E0F9FC2E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D74593-215A-4ABD-AEA3-DC48B088C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C9685B-857D-4985-84DB-1455C804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936845-1C7D-43C1-9A1C-8DBC3C15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312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F4D50D5-D168-4EBE-9DC4-12BD4BECA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7D71BB-6118-4278-B8DC-59F4ED078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EC43FB-477F-4978-9560-61813644B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024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37FF5-D910-478D-807C-647EC4B2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332EB5-FA7B-4218-A334-E21A5780E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522DCC-4AFB-47D6-ACF5-0E89406CD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055D52-B8BE-4C4F-85E4-C7F8E7C5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516189-8FF6-44AA-AE84-5A60C41C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93F115-1CE3-457B-8B07-E26B4549D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9E9AC6-6385-42CF-8F6B-731BE6F8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DC28EF-455B-491C-96A1-02A15D3F56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952B63-CABB-49F6-AD67-419389C1B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3D018F-AE57-4E83-94BE-D6DCCC09E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7FB0B7-0BBB-42B4-B76F-A05259728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3F6AF5-FF2E-4B85-8CD9-DE058ABD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016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4EDE480-DF2E-47FE-871B-F286C142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2EBF4-C8B0-48AA-8898-27983C73B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86B7A4-EF6B-4CFD-9E51-0F3CDEE7CE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1EC4C1-46A5-44A1-96CB-FB3A75D64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A0D7AF-6D71-47A8-997F-2403AFB7E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568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A7BECA9-268F-BE58-60C2-8BED22C01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</p:spPr>
      </p:pic>
      <p:pic>
        <p:nvPicPr>
          <p:cNvPr id="2" name="그림 1" descr="네온, 스크린샷, 밤, 네온 간판이(가) 표시된 사진&#10;&#10;자동 생성된 설명">
            <a:extLst>
              <a:ext uri="{FF2B5EF4-FFF2-40B4-BE49-F238E27FC236}">
                <a16:creationId xmlns:a16="http://schemas.microsoft.com/office/drawing/2014/main" id="{91C162AC-4AA2-6594-AFEB-E00AB1D7D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9" y="5677010"/>
            <a:ext cx="8610600" cy="1152525"/>
          </a:xfrm>
          <a:prstGeom prst="rect">
            <a:avLst/>
          </a:prstGeom>
        </p:spPr>
      </p:pic>
      <p:pic>
        <p:nvPicPr>
          <p:cNvPr id="3" name="그림 2" descr="폰트, 텍스트, 블랙, 그래픽이(가) 표시된 사진&#10;&#10;자동 생성된 설명">
            <a:extLst>
              <a:ext uri="{FF2B5EF4-FFF2-40B4-BE49-F238E27FC236}">
                <a16:creationId xmlns:a16="http://schemas.microsoft.com/office/drawing/2014/main" id="{80439033-9CB1-F9FB-7315-82CDFB47FE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291" y="6219935"/>
            <a:ext cx="3581400" cy="6096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77588E0-A070-DB27-E098-FE4559C5FC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23273"/>
            <a:ext cx="1558345" cy="1027426"/>
          </a:xfrm>
          <a:prstGeom prst="rect">
            <a:avLst/>
          </a:prstGeom>
          <a:ln>
            <a:noFill/>
          </a:ln>
          <a:effectLst/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196A3301-C4C4-484B-BEB7-98FD276A2591}"/>
              </a:ext>
            </a:extLst>
          </p:cNvPr>
          <p:cNvSpPr/>
          <p:nvPr/>
        </p:nvSpPr>
        <p:spPr>
          <a:xfrm>
            <a:off x="0" y="0"/>
            <a:ext cx="3225800" cy="323273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96E2B34-7483-F6A0-9ED4-2531638046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60"/>
            <a:ext cx="3524250" cy="342900"/>
          </a:xfrm>
          <a:prstGeom prst="rect">
            <a:avLst/>
          </a:prstGeom>
        </p:spPr>
      </p:pic>
      <p:sp>
        <p:nvSpPr>
          <p:cNvPr id="86" name="직사각형 85">
            <a:extLst>
              <a:ext uri="{FF2B5EF4-FFF2-40B4-BE49-F238E27FC236}">
                <a16:creationId xmlns:a16="http://schemas.microsoft.com/office/drawing/2014/main" id="{77F602A7-8BEF-E6B0-0414-0DB39A2A7E72}"/>
              </a:ext>
            </a:extLst>
          </p:cNvPr>
          <p:cNvSpPr/>
          <p:nvPr/>
        </p:nvSpPr>
        <p:spPr>
          <a:xfrm>
            <a:off x="3559102" y="698486"/>
            <a:ext cx="5049189" cy="276999"/>
          </a:xfrm>
          <a:prstGeom prst="rect">
            <a:avLst/>
          </a:prstGeom>
          <a:gradFill flip="none" rotWithShape="1">
            <a:gsLst>
              <a:gs pos="79000">
                <a:schemeClr val="tx1"/>
              </a:gs>
              <a:gs pos="18000">
                <a:schemeClr val="tx1"/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rgbClr val="00B0F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‘</a:t>
            </a:r>
            <a:r>
              <a:rPr lang="ko-KR" altLang="en-US" sz="1200" dirty="0">
                <a:solidFill>
                  <a:srgbClr val="00B0F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군단장 레이드 </a:t>
            </a:r>
            <a:r>
              <a:rPr lang="en-US" altLang="ko-KR" sz="1200" dirty="0">
                <a:solidFill>
                  <a:srgbClr val="00B0F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– </a:t>
            </a:r>
            <a:r>
              <a:rPr lang="ko-KR" altLang="en-US" sz="1200" dirty="0" err="1">
                <a:solidFill>
                  <a:srgbClr val="00B0F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카멘</a:t>
            </a:r>
            <a:r>
              <a:rPr lang="ko-KR" altLang="en-US" sz="1200" dirty="0">
                <a:solidFill>
                  <a:srgbClr val="00B0F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200" dirty="0">
                <a:solidFill>
                  <a:srgbClr val="00B0F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200" dirty="0">
                <a:solidFill>
                  <a:srgbClr val="00B0F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관문</a:t>
            </a:r>
            <a:r>
              <a:rPr lang="en-US" altLang="ko-KR" sz="1200" dirty="0">
                <a:solidFill>
                  <a:srgbClr val="00B0F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’</a:t>
            </a:r>
            <a:r>
              <a:rPr lang="ko-KR" altLang="en-US" sz="1200" dirty="0"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이 곧 시작됩니다</a:t>
            </a:r>
            <a:r>
              <a:rPr lang="en-US" altLang="ko-KR" sz="1200" dirty="0"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  <a:endParaRPr lang="ko-KR" altLang="en-US" sz="1200" dirty="0">
              <a:solidFill>
                <a:schemeClr val="bg1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0765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AC483-8662-9ED7-4A30-DB83B5771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53D5CF4-0EDF-A4C8-8D94-F8340953C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 descr="네온, 스크린샷, 밤, 네온 간판이(가) 표시된 사진&#10;&#10;자동 생성된 설명">
            <a:extLst>
              <a:ext uri="{FF2B5EF4-FFF2-40B4-BE49-F238E27FC236}">
                <a16:creationId xmlns:a16="http://schemas.microsoft.com/office/drawing/2014/main" id="{D393A139-9B2C-E891-EBFF-25379817D7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9" y="5677010"/>
            <a:ext cx="8610600" cy="1152525"/>
          </a:xfrm>
          <a:prstGeom prst="rect">
            <a:avLst/>
          </a:prstGeom>
        </p:spPr>
      </p:pic>
      <p:pic>
        <p:nvPicPr>
          <p:cNvPr id="3" name="그림 2" descr="폰트, 텍스트, 블랙, 그래픽이(가) 표시된 사진&#10;&#10;자동 생성된 설명">
            <a:extLst>
              <a:ext uri="{FF2B5EF4-FFF2-40B4-BE49-F238E27FC236}">
                <a16:creationId xmlns:a16="http://schemas.microsoft.com/office/drawing/2014/main" id="{A3DE3D85-8FDC-2376-2397-A174EA37DA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291" y="6219935"/>
            <a:ext cx="3581400" cy="6096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052AF62-B3A4-940D-CF57-9476C304D8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65"/>
            <a:ext cx="352425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544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0084F-8D0C-D524-CCF3-245699F1E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5D10625-514E-B40A-EDB3-2DA4DEE35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 descr="네온, 스크린샷, 밤, 네온 간판이(가) 표시된 사진&#10;&#10;자동 생성된 설명">
            <a:extLst>
              <a:ext uri="{FF2B5EF4-FFF2-40B4-BE49-F238E27FC236}">
                <a16:creationId xmlns:a16="http://schemas.microsoft.com/office/drawing/2014/main" id="{E25BF70D-1484-4E51-2209-D86B90AFD0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9" y="5677010"/>
            <a:ext cx="8610600" cy="1152525"/>
          </a:xfrm>
          <a:prstGeom prst="rect">
            <a:avLst/>
          </a:prstGeom>
        </p:spPr>
      </p:pic>
      <p:pic>
        <p:nvPicPr>
          <p:cNvPr id="11" name="그림 10" descr="폰트, 텍스트, 블랙, 그래픽이(가) 표시된 사진&#10;&#10;자동 생성된 설명">
            <a:extLst>
              <a:ext uri="{FF2B5EF4-FFF2-40B4-BE49-F238E27FC236}">
                <a16:creationId xmlns:a16="http://schemas.microsoft.com/office/drawing/2014/main" id="{846210D6-66FF-8E50-C219-E82917D56A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291" y="6219935"/>
            <a:ext cx="3581400" cy="6096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C65244A-6868-7C8E-E49F-3CA8187C30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65"/>
            <a:ext cx="352425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655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71F067-16BF-36ED-DE1B-81FE9E887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C0975F5-8CF2-981A-0139-4E4C02C08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58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C4A6A-3F1C-6A90-DA84-49B67261B5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8165DBC-1C6B-96EC-6719-DAAE92E7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7BCFA02D-200B-F2E7-9AF2-961C6ABD43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30" b="91424" l="9809" r="94013">
                        <a14:foregroundMark x1="11975" y1="49228" x2="9936" y2="64151"/>
                        <a14:foregroundMark x1="10701" y1="68439" x2="24586" y2="83877"/>
                        <a14:foregroundMark x1="25605" y1="84391" x2="52229" y2="90395"/>
                        <a14:foregroundMark x1="24331" y1="87650" x2="52866" y2="91595"/>
                        <a14:foregroundMark x1="67134" y1="87307" x2="78854" y2="77015"/>
                        <a14:foregroundMark x1="69936" y1="88851" x2="84331" y2="72384"/>
                        <a14:foregroundMark x1="84586" y1="76672" x2="92866" y2="49914"/>
                        <a14:foregroundMark x1="92866" y1="49914" x2="92994" y2="45969"/>
                        <a14:foregroundMark x1="94140" y1="50086" x2="86369" y2="30360"/>
                        <a14:foregroundMark x1="80127" y1="26758" x2="93248" y2="35849"/>
                        <a14:foregroundMark x1="45860" y1="13208" x2="46369" y2="13379"/>
                        <a14:foregroundMark x1="49299" y1="10120" x2="47006" y2="10978"/>
                        <a14:foregroundMark x1="46879" y1="9434" x2="44459" y2="13551"/>
                        <a14:foregroundMark x1="44204" y1="13551" x2="52229" y2="17667"/>
                        <a14:foregroundMark x1="42803" y1="14751" x2="42930" y2="10635"/>
                        <a14:foregroundMark x1="45732" y1="9777" x2="54013" y2="9091"/>
                        <a14:foregroundMark x1="46497" y1="5489" x2="46497" y2="5489"/>
                        <a14:foregroundMark x1="46752" y1="4460" x2="46752" y2="4460"/>
                        <a14:foregroundMark x1="47643" y1="9091" x2="45605" y2="223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23133">
            <a:off x="4980448" y="1789579"/>
            <a:ext cx="2080576" cy="154519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C1B26F4-C6CA-FD07-3F21-37F346932B0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916" b="27730" l="49091" r="51818">
                        <a14:foregroundMark x1="50275" y1="17402" x2="50275" y2="17279"/>
                        <a14:foregroundMark x1="50343" y1="17157" x2="50343" y2="17157"/>
                        <a14:foregroundMark x1="49176" y1="21446" x2="49176" y2="21446"/>
                        <a14:foregroundMark x1="51305" y1="27083" x2="51305" y2="27083"/>
                        <a14:foregroundMark x1="51442" y1="27574" x2="51442" y2="27574"/>
                        <a14:foregroundMark x1="49588" y1="26838" x2="49588" y2="26838"/>
                        <a14:foregroundMark x1="49451" y1="27083" x2="49451" y2="27083"/>
                        <a14:backgroundMark x1="49588" y1="20221" x2="49588" y2="20221"/>
                        <a14:backgroundMark x1="50824" y1="20221" x2="50824" y2="20221"/>
                      </a14:backgroundRemoval>
                    </a14:imgEffect>
                  </a14:imgLayer>
                </a14:imgProps>
              </a:ext>
            </a:extLst>
          </a:blip>
          <a:srcRect l="48750" t="15564" r="47841" b="70918"/>
          <a:stretch/>
        </p:blipFill>
        <p:spPr>
          <a:xfrm>
            <a:off x="5960269" y="1076325"/>
            <a:ext cx="396426" cy="88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251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10243</TotalTime>
  <Words>12</Words>
  <Application>Microsoft Office PowerPoint</Application>
  <PresentationFormat>와이드스크린</PresentationFormat>
  <Paragraphs>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리디바탕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WooChi SIN</dc:creator>
  <cp:lastModifiedBy>WooChi SIN</cp:lastModifiedBy>
  <cp:revision>890</cp:revision>
  <dcterms:created xsi:type="dcterms:W3CDTF">2024-10-29T05:59:45Z</dcterms:created>
  <dcterms:modified xsi:type="dcterms:W3CDTF">2024-12-13T08:41:19Z</dcterms:modified>
</cp:coreProperties>
</file>

<file path=docProps/thumbnail.jpeg>
</file>